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0" r:id="rId3"/>
    <p:sldId id="271" r:id="rId4"/>
    <p:sldId id="273" r:id="rId5"/>
    <p:sldId id="274" r:id="rId6"/>
    <p:sldId id="272" r:id="rId7"/>
    <p:sldId id="275" r:id="rId8"/>
    <p:sldId id="276" r:id="rId9"/>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1" d="100"/>
          <a:sy n="81" d="100"/>
        </p:scale>
        <p:origin x="120" y="4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9E86643-8FDA-46D7-B43B-5B02B82AA564}" type="datetimeFigureOut">
              <a:rPr lang="hr-HR" smtClean="0"/>
              <a:t>15.9.2020.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595AEFCB-25D7-45E9-B296-22BC53CEBA6E}" type="slidenum">
              <a:rPr lang="hr-HR" smtClean="0"/>
              <a:t>‹#›</a:t>
            </a:fld>
            <a:endParaRPr lang="hr-HR"/>
          </a:p>
        </p:txBody>
      </p:sp>
    </p:spTree>
    <p:extLst>
      <p:ext uri="{BB962C8B-B14F-4D97-AF65-F5344CB8AC3E}">
        <p14:creationId xmlns:p14="http://schemas.microsoft.com/office/powerpoint/2010/main" val="440576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E86643-8FDA-46D7-B43B-5B02B82AA564}" type="datetimeFigureOut">
              <a:rPr lang="hr-HR" smtClean="0"/>
              <a:t>15.9.2020.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595AEFCB-25D7-45E9-B296-22BC53CEBA6E}" type="slidenum">
              <a:rPr lang="hr-HR" smtClean="0"/>
              <a:t>‹#›</a:t>
            </a:fld>
            <a:endParaRPr lang="hr-HR"/>
          </a:p>
        </p:txBody>
      </p:sp>
    </p:spTree>
    <p:extLst>
      <p:ext uri="{BB962C8B-B14F-4D97-AF65-F5344CB8AC3E}">
        <p14:creationId xmlns:p14="http://schemas.microsoft.com/office/powerpoint/2010/main" val="3840868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E86643-8FDA-46D7-B43B-5B02B82AA564}" type="datetimeFigureOut">
              <a:rPr lang="hr-HR" smtClean="0"/>
              <a:t>15.9.2020.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595AEFCB-25D7-45E9-B296-22BC53CEBA6E}" type="slidenum">
              <a:rPr lang="hr-HR" smtClean="0"/>
              <a:t>‹#›</a:t>
            </a:fld>
            <a:endParaRPr lang="hr-H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7014895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E86643-8FDA-46D7-B43B-5B02B82AA564}" type="datetimeFigureOut">
              <a:rPr lang="hr-HR" smtClean="0"/>
              <a:t>15.9.2020.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595AEFCB-25D7-45E9-B296-22BC53CEBA6E}" type="slidenum">
              <a:rPr lang="hr-HR" smtClean="0"/>
              <a:t>‹#›</a:t>
            </a:fld>
            <a:endParaRPr lang="hr-HR"/>
          </a:p>
        </p:txBody>
      </p:sp>
    </p:spTree>
    <p:extLst>
      <p:ext uri="{BB962C8B-B14F-4D97-AF65-F5344CB8AC3E}">
        <p14:creationId xmlns:p14="http://schemas.microsoft.com/office/powerpoint/2010/main" val="1721479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E86643-8FDA-46D7-B43B-5B02B82AA564}" type="datetimeFigureOut">
              <a:rPr lang="hr-HR" smtClean="0"/>
              <a:t>15.9.2020.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595AEFCB-25D7-45E9-B296-22BC53CEBA6E}" type="slidenum">
              <a:rPr lang="hr-HR" smtClean="0"/>
              <a:t>‹#›</a:t>
            </a:fld>
            <a:endParaRPr lang="hr-H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198096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E86643-8FDA-46D7-B43B-5B02B82AA564}" type="datetimeFigureOut">
              <a:rPr lang="hr-HR" smtClean="0"/>
              <a:t>15.9.2020.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595AEFCB-25D7-45E9-B296-22BC53CEBA6E}" type="slidenum">
              <a:rPr lang="hr-HR" smtClean="0"/>
              <a:t>‹#›</a:t>
            </a:fld>
            <a:endParaRPr lang="hr-HR"/>
          </a:p>
        </p:txBody>
      </p:sp>
    </p:spTree>
    <p:extLst>
      <p:ext uri="{BB962C8B-B14F-4D97-AF65-F5344CB8AC3E}">
        <p14:creationId xmlns:p14="http://schemas.microsoft.com/office/powerpoint/2010/main" val="31706551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E86643-8FDA-46D7-B43B-5B02B82AA564}" type="datetimeFigureOut">
              <a:rPr lang="hr-HR" smtClean="0"/>
              <a:t>15.9.2020.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595AEFCB-25D7-45E9-B296-22BC53CEBA6E}" type="slidenum">
              <a:rPr lang="hr-HR" smtClean="0"/>
              <a:t>‹#›</a:t>
            </a:fld>
            <a:endParaRPr lang="hr-HR"/>
          </a:p>
        </p:txBody>
      </p:sp>
    </p:spTree>
    <p:extLst>
      <p:ext uri="{BB962C8B-B14F-4D97-AF65-F5344CB8AC3E}">
        <p14:creationId xmlns:p14="http://schemas.microsoft.com/office/powerpoint/2010/main" val="28095366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E86643-8FDA-46D7-B43B-5B02B82AA564}" type="datetimeFigureOut">
              <a:rPr lang="hr-HR" smtClean="0"/>
              <a:t>15.9.2020.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595AEFCB-25D7-45E9-B296-22BC53CEBA6E}" type="slidenum">
              <a:rPr lang="hr-HR" smtClean="0"/>
              <a:t>‹#›</a:t>
            </a:fld>
            <a:endParaRPr lang="hr-HR"/>
          </a:p>
        </p:txBody>
      </p:sp>
    </p:spTree>
    <p:extLst>
      <p:ext uri="{BB962C8B-B14F-4D97-AF65-F5344CB8AC3E}">
        <p14:creationId xmlns:p14="http://schemas.microsoft.com/office/powerpoint/2010/main" val="4078571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E86643-8FDA-46D7-B43B-5B02B82AA564}" type="datetimeFigureOut">
              <a:rPr lang="hr-HR" smtClean="0"/>
              <a:t>15.9.2020.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595AEFCB-25D7-45E9-B296-22BC53CEBA6E}" type="slidenum">
              <a:rPr lang="hr-HR" smtClean="0"/>
              <a:t>‹#›</a:t>
            </a:fld>
            <a:endParaRPr lang="hr-HR"/>
          </a:p>
        </p:txBody>
      </p:sp>
    </p:spTree>
    <p:extLst>
      <p:ext uri="{BB962C8B-B14F-4D97-AF65-F5344CB8AC3E}">
        <p14:creationId xmlns:p14="http://schemas.microsoft.com/office/powerpoint/2010/main" val="4272507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E86643-8FDA-46D7-B43B-5B02B82AA564}" type="datetimeFigureOut">
              <a:rPr lang="hr-HR" smtClean="0"/>
              <a:t>15.9.2020.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595AEFCB-25D7-45E9-B296-22BC53CEBA6E}" type="slidenum">
              <a:rPr lang="hr-HR" smtClean="0"/>
              <a:t>‹#›</a:t>
            </a:fld>
            <a:endParaRPr lang="hr-HR"/>
          </a:p>
        </p:txBody>
      </p:sp>
    </p:spTree>
    <p:extLst>
      <p:ext uri="{BB962C8B-B14F-4D97-AF65-F5344CB8AC3E}">
        <p14:creationId xmlns:p14="http://schemas.microsoft.com/office/powerpoint/2010/main" val="2520457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9E86643-8FDA-46D7-B43B-5B02B82AA564}" type="datetimeFigureOut">
              <a:rPr lang="hr-HR" smtClean="0"/>
              <a:t>15.9.2020.</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595AEFCB-25D7-45E9-B296-22BC53CEBA6E}" type="slidenum">
              <a:rPr lang="hr-HR" smtClean="0"/>
              <a:t>‹#›</a:t>
            </a:fld>
            <a:endParaRPr lang="hr-HR"/>
          </a:p>
        </p:txBody>
      </p:sp>
    </p:spTree>
    <p:extLst>
      <p:ext uri="{BB962C8B-B14F-4D97-AF65-F5344CB8AC3E}">
        <p14:creationId xmlns:p14="http://schemas.microsoft.com/office/powerpoint/2010/main" val="2741441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E86643-8FDA-46D7-B43B-5B02B82AA564}" type="datetimeFigureOut">
              <a:rPr lang="hr-HR" smtClean="0"/>
              <a:t>15.9.2020.</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595AEFCB-25D7-45E9-B296-22BC53CEBA6E}" type="slidenum">
              <a:rPr lang="hr-HR" smtClean="0"/>
              <a:t>‹#›</a:t>
            </a:fld>
            <a:endParaRPr lang="hr-HR"/>
          </a:p>
        </p:txBody>
      </p:sp>
    </p:spTree>
    <p:extLst>
      <p:ext uri="{BB962C8B-B14F-4D97-AF65-F5344CB8AC3E}">
        <p14:creationId xmlns:p14="http://schemas.microsoft.com/office/powerpoint/2010/main" val="502644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9E86643-8FDA-46D7-B43B-5B02B82AA564}" type="datetimeFigureOut">
              <a:rPr lang="hr-HR" smtClean="0"/>
              <a:t>15.9.2020.</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595AEFCB-25D7-45E9-B296-22BC53CEBA6E}" type="slidenum">
              <a:rPr lang="hr-HR" smtClean="0"/>
              <a:t>‹#›</a:t>
            </a:fld>
            <a:endParaRPr lang="hr-HR"/>
          </a:p>
        </p:txBody>
      </p:sp>
    </p:spTree>
    <p:extLst>
      <p:ext uri="{BB962C8B-B14F-4D97-AF65-F5344CB8AC3E}">
        <p14:creationId xmlns:p14="http://schemas.microsoft.com/office/powerpoint/2010/main" val="1172495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E86643-8FDA-46D7-B43B-5B02B82AA564}" type="datetimeFigureOut">
              <a:rPr lang="hr-HR" smtClean="0"/>
              <a:t>15.9.2020.</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595AEFCB-25D7-45E9-B296-22BC53CEBA6E}" type="slidenum">
              <a:rPr lang="hr-HR" smtClean="0"/>
              <a:t>‹#›</a:t>
            </a:fld>
            <a:endParaRPr lang="hr-HR"/>
          </a:p>
        </p:txBody>
      </p:sp>
    </p:spTree>
    <p:extLst>
      <p:ext uri="{BB962C8B-B14F-4D97-AF65-F5344CB8AC3E}">
        <p14:creationId xmlns:p14="http://schemas.microsoft.com/office/powerpoint/2010/main" val="527832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E86643-8FDA-46D7-B43B-5B02B82AA564}" type="datetimeFigureOut">
              <a:rPr lang="hr-HR" smtClean="0"/>
              <a:t>15.9.2020.</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595AEFCB-25D7-45E9-B296-22BC53CEBA6E}" type="slidenum">
              <a:rPr lang="hr-HR" smtClean="0"/>
              <a:t>‹#›</a:t>
            </a:fld>
            <a:endParaRPr lang="hr-HR"/>
          </a:p>
        </p:txBody>
      </p:sp>
    </p:spTree>
    <p:extLst>
      <p:ext uri="{BB962C8B-B14F-4D97-AF65-F5344CB8AC3E}">
        <p14:creationId xmlns:p14="http://schemas.microsoft.com/office/powerpoint/2010/main" val="1848846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E86643-8FDA-46D7-B43B-5B02B82AA564}" type="datetimeFigureOut">
              <a:rPr lang="hr-HR" smtClean="0"/>
              <a:t>15.9.2020.</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595AEFCB-25D7-45E9-B296-22BC53CEBA6E}" type="slidenum">
              <a:rPr lang="hr-HR" smtClean="0"/>
              <a:t>‹#›</a:t>
            </a:fld>
            <a:endParaRPr lang="hr-HR"/>
          </a:p>
        </p:txBody>
      </p:sp>
    </p:spTree>
    <p:extLst>
      <p:ext uri="{BB962C8B-B14F-4D97-AF65-F5344CB8AC3E}">
        <p14:creationId xmlns:p14="http://schemas.microsoft.com/office/powerpoint/2010/main" val="1650898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9E86643-8FDA-46D7-B43B-5B02B82AA564}" type="datetimeFigureOut">
              <a:rPr lang="hr-HR" smtClean="0"/>
              <a:t>15.9.2020.</a:t>
            </a:fld>
            <a:endParaRPr lang="hr-H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95AEFCB-25D7-45E9-B296-22BC53CEBA6E}" type="slidenum">
              <a:rPr lang="hr-HR" smtClean="0"/>
              <a:t>‹#›</a:t>
            </a:fld>
            <a:endParaRPr lang="hr-HR"/>
          </a:p>
        </p:txBody>
      </p:sp>
    </p:spTree>
    <p:extLst>
      <p:ext uri="{BB962C8B-B14F-4D97-AF65-F5344CB8AC3E}">
        <p14:creationId xmlns:p14="http://schemas.microsoft.com/office/powerpoint/2010/main" val="4945621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2404531"/>
            <a:ext cx="7766936" cy="1646302"/>
          </a:xfrm>
        </p:spPr>
        <p:txBody>
          <a:bodyPr/>
          <a:lstStyle/>
          <a:p>
            <a:r>
              <a:rPr lang="hr-HR" dirty="0"/>
              <a:t>NARODNA NOŠNJA MOGA MJESTA </a:t>
            </a:r>
          </a:p>
        </p:txBody>
      </p:sp>
    </p:spTree>
    <p:extLst>
      <p:ext uri="{BB962C8B-B14F-4D97-AF65-F5344CB8AC3E}">
        <p14:creationId xmlns:p14="http://schemas.microsoft.com/office/powerpoint/2010/main" val="1302041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Muška narodna nošnja</a:t>
            </a:r>
          </a:p>
        </p:txBody>
      </p:sp>
      <p:sp>
        <p:nvSpPr>
          <p:cNvPr id="5" name="Content Placeholder 4"/>
          <p:cNvSpPr>
            <a:spLocks noGrp="1"/>
          </p:cNvSpPr>
          <p:nvPr>
            <p:ph idx="1"/>
          </p:nvPr>
        </p:nvSpPr>
        <p:spPr>
          <a:xfrm>
            <a:off x="677334" y="2160589"/>
            <a:ext cx="8271357" cy="3880773"/>
          </a:xfrm>
        </p:spPr>
        <p:txBody>
          <a:bodyPr/>
          <a:lstStyle/>
          <a:p>
            <a:r>
              <a:rPr lang="hr-HR" dirty="0"/>
              <a:t>Sastoji se od: gaća i košulje koje su bijele boje, prsluk izvezen </a:t>
            </a:r>
          </a:p>
          <a:p>
            <a:pPr marL="0" indent="0">
              <a:buNone/>
            </a:pPr>
            <a:r>
              <a:rPr lang="hr-HR" dirty="0"/>
              <a:t>     zlatovezom od crnoga pliša, trobojnice tkanice oko struka, crnoga </a:t>
            </a:r>
          </a:p>
          <a:p>
            <a:pPr marL="0" indent="0">
              <a:buNone/>
            </a:pPr>
            <a:r>
              <a:rPr lang="hr-HR" dirty="0"/>
              <a:t>     šešira te čizama ili opanaka</a:t>
            </a:r>
          </a:p>
          <a:p>
            <a:endParaRPr lang="hr-HR"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91743" y="266329"/>
            <a:ext cx="3509639" cy="6085643"/>
          </a:xfrm>
          <a:prstGeom prst="rect">
            <a:avLst/>
          </a:prstGeom>
        </p:spPr>
      </p:pic>
    </p:spTree>
    <p:extLst>
      <p:ext uri="{BB962C8B-B14F-4D97-AF65-F5344CB8AC3E}">
        <p14:creationId xmlns:p14="http://schemas.microsoft.com/office/powerpoint/2010/main" val="2500454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6414" y="1095269"/>
            <a:ext cx="8596668" cy="3880773"/>
          </a:xfrm>
        </p:spPr>
        <p:txBody>
          <a:bodyPr/>
          <a:lstStyle/>
          <a:p>
            <a:r>
              <a:rPr lang="hr-HR" dirty="0"/>
              <a:t>Postojale su svečane i radne nošnje</a:t>
            </a:r>
          </a:p>
          <a:p>
            <a:r>
              <a:rPr lang="hr-HR" u="sng" dirty="0"/>
              <a:t>Svečane</a:t>
            </a:r>
            <a:r>
              <a:rPr lang="hr-HR" dirty="0"/>
              <a:t> nošnje muškarci i žene su nosili samo u posebnim prilikama, npr. u svatove, u crkvu, na kirvaje i druge prigode</a:t>
            </a:r>
          </a:p>
          <a:p>
            <a:r>
              <a:rPr lang="hr-HR" u="sng" dirty="0"/>
              <a:t>Radna </a:t>
            </a:r>
            <a:r>
              <a:rPr lang="hr-HR" dirty="0"/>
              <a:t>nošnja nije imala prsluk ni maramu, i nosila se kako joj samo ime kaže kada se nešto radilo, to znači svakoga dana i prilikom obrađivanja zemlje ili vinograda</a:t>
            </a:r>
            <a:endParaRPr lang="hr-HR" u="sng"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2582" y="3452750"/>
            <a:ext cx="5601544" cy="3046584"/>
          </a:xfrm>
          <a:prstGeom prst="rect">
            <a:avLst/>
          </a:prstGeom>
        </p:spPr>
      </p:pic>
    </p:spTree>
    <p:extLst>
      <p:ext uri="{BB962C8B-B14F-4D97-AF65-F5344CB8AC3E}">
        <p14:creationId xmlns:p14="http://schemas.microsoft.com/office/powerpoint/2010/main" val="1399063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Ženska narodna nošnja</a:t>
            </a:r>
          </a:p>
        </p:txBody>
      </p:sp>
      <p:sp>
        <p:nvSpPr>
          <p:cNvPr id="3" name="Content Placeholder 2"/>
          <p:cNvSpPr>
            <a:spLocks noGrp="1"/>
          </p:cNvSpPr>
          <p:nvPr>
            <p:ph idx="1"/>
          </p:nvPr>
        </p:nvSpPr>
        <p:spPr/>
        <p:txBody>
          <a:bodyPr/>
          <a:lstStyle/>
          <a:p>
            <a:r>
              <a:rPr lang="hr-HR" dirty="0"/>
              <a:t>Sastoji se od dvije bijele vezene podsuknje-krilca, crvene suknje, bijele izvezene pregače, bijele vezene košulje koja se zove oplećak, marame koja se stavlja na leđa, čipka oko vrata, bijelih čorapa od vune, crnih sandala ili opančića, oko vrata biseri ili dukati, u kosi crveni cvijet, marama ili šamija-kapa</a:t>
            </a:r>
            <a:endParaRPr lang="hr-HR" u="sng"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43474" y="452761"/>
            <a:ext cx="3248526" cy="5730536"/>
          </a:xfrm>
          <a:prstGeom prst="rect">
            <a:avLst/>
          </a:prstGeom>
        </p:spPr>
      </p:pic>
    </p:spTree>
    <p:extLst>
      <p:ext uri="{BB962C8B-B14F-4D97-AF65-F5344CB8AC3E}">
        <p14:creationId xmlns:p14="http://schemas.microsoft.com/office/powerpoint/2010/main" val="3631802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625" y="766795"/>
            <a:ext cx="8596668" cy="3880773"/>
          </a:xfrm>
        </p:spPr>
        <p:txBody>
          <a:bodyPr/>
          <a:lstStyle/>
          <a:p>
            <a:r>
              <a:rPr lang="hr-HR" dirty="0"/>
              <a:t>Različito su se odjevala ženska djeca, djevojke, udane žene i starije žene</a:t>
            </a:r>
          </a:p>
          <a:p>
            <a:r>
              <a:rPr lang="hr-HR" dirty="0"/>
              <a:t>Najjednostavnije su se oblačila djeca</a:t>
            </a:r>
          </a:p>
          <a:p>
            <a:endParaRPr lang="hr-HR"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5535" y="2445150"/>
            <a:ext cx="7029729" cy="3529521"/>
          </a:xfrm>
          <a:prstGeom prst="rect">
            <a:avLst/>
          </a:prstGeom>
        </p:spPr>
      </p:pic>
    </p:spTree>
    <p:extLst>
      <p:ext uri="{BB962C8B-B14F-4D97-AF65-F5344CB8AC3E}">
        <p14:creationId xmlns:p14="http://schemas.microsoft.com/office/powerpoint/2010/main" val="1242526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2845" y="1166290"/>
            <a:ext cx="8596668" cy="3880773"/>
          </a:xfrm>
        </p:spPr>
        <p:txBody>
          <a:bodyPr/>
          <a:lstStyle/>
          <a:p>
            <a:r>
              <a:rPr lang="hr-HR" dirty="0"/>
              <a:t>Danas se narodna nošnja može vidjeti na nastupima KUD-ova, također je nose i neki tamburaški sastavi</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0327" y="2345430"/>
            <a:ext cx="7365304" cy="3774243"/>
          </a:xfrm>
          <a:prstGeom prst="rect">
            <a:avLst/>
          </a:prstGeom>
        </p:spPr>
      </p:pic>
    </p:spTree>
    <p:extLst>
      <p:ext uri="{BB962C8B-B14F-4D97-AF65-F5344CB8AC3E}">
        <p14:creationId xmlns:p14="http://schemas.microsoft.com/office/powerpoint/2010/main" val="3679768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Josip Štefić - KEFA</a:t>
            </a:r>
          </a:p>
        </p:txBody>
      </p:sp>
      <p:sp>
        <p:nvSpPr>
          <p:cNvPr id="3" name="Content Placeholder 2"/>
          <p:cNvSpPr>
            <a:spLocks noGrp="1"/>
          </p:cNvSpPr>
          <p:nvPr>
            <p:ph idx="1"/>
          </p:nvPr>
        </p:nvSpPr>
        <p:spPr/>
        <p:txBody>
          <a:bodyPr/>
          <a:lstStyle/>
          <a:p>
            <a:r>
              <a:rPr lang="hr-HR" dirty="0"/>
              <a:t>U mome mjestu živi osoba koja se bavi očuvanjem tradicije i </a:t>
            </a:r>
          </a:p>
          <a:p>
            <a:pPr marL="0" indent="0">
              <a:buNone/>
            </a:pPr>
            <a:r>
              <a:rPr lang="hr-HR" dirty="0"/>
              <a:t>     sakupljanjem narodnih nošnji</a:t>
            </a:r>
          </a:p>
          <a:p>
            <a:r>
              <a:rPr lang="hr-HR" dirty="0"/>
              <a:t>On u svojoj kolekciji ima preko 100 narodnih nošnji iz raznih </a:t>
            </a:r>
          </a:p>
          <a:p>
            <a:pPr marL="0" indent="0">
              <a:buNone/>
            </a:pPr>
            <a:r>
              <a:rPr lang="hr-HR" dirty="0"/>
              <a:t>     krajeva Hrvatske</a:t>
            </a:r>
          </a:p>
          <a:p>
            <a:r>
              <a:rPr lang="hr-HR" dirty="0"/>
              <a:t>U današnje vrijeme su takve osobe vrlo rijetke, a trebalo bi ih</a:t>
            </a:r>
          </a:p>
          <a:p>
            <a:pPr marL="0" indent="0">
              <a:buNone/>
            </a:pPr>
            <a:r>
              <a:rPr lang="hr-HR" dirty="0"/>
              <a:t>     biti i više kako se tradicija i običaji ne bi izgubili</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0520" y="887382"/>
            <a:ext cx="3314331" cy="5011938"/>
          </a:xfrm>
          <a:prstGeom prst="rect">
            <a:avLst/>
          </a:prstGeom>
        </p:spPr>
      </p:pic>
    </p:spTree>
    <p:extLst>
      <p:ext uri="{BB962C8B-B14F-4D97-AF65-F5344CB8AC3E}">
        <p14:creationId xmlns:p14="http://schemas.microsoft.com/office/powerpoint/2010/main" val="97624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0180" y="1432620"/>
            <a:ext cx="8596668" cy="3880773"/>
          </a:xfrm>
        </p:spPr>
        <p:txBody>
          <a:bodyPr/>
          <a:lstStyle/>
          <a:p>
            <a:r>
              <a:rPr lang="hr-HR" dirty="0"/>
              <a:t>Izradio:</a:t>
            </a:r>
          </a:p>
          <a:p>
            <a:r>
              <a:rPr lang="hr-HR" dirty="0"/>
              <a:t>Ivan Turk, 4.i</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78939" y="845561"/>
            <a:ext cx="4322196" cy="5830447"/>
          </a:xfrm>
          <a:prstGeom prst="rect">
            <a:avLst/>
          </a:prstGeom>
        </p:spPr>
      </p:pic>
    </p:spTree>
    <p:extLst>
      <p:ext uri="{BB962C8B-B14F-4D97-AF65-F5344CB8AC3E}">
        <p14:creationId xmlns:p14="http://schemas.microsoft.com/office/powerpoint/2010/main" val="188941998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133</TotalTime>
  <Words>264</Words>
  <Application>Microsoft Office PowerPoint</Application>
  <PresentationFormat>Široki zaslon</PresentationFormat>
  <Paragraphs>22</Paragraphs>
  <Slides>8</Slides>
  <Notes>0</Notes>
  <HiddenSlides>0</HiddenSlides>
  <MMClips>0</MMClips>
  <ScaleCrop>false</ScaleCrop>
  <HeadingPairs>
    <vt:vector size="6" baseType="variant">
      <vt:variant>
        <vt:lpstr>Korišteni fontovi</vt:lpstr>
      </vt:variant>
      <vt:variant>
        <vt:i4>3</vt:i4>
      </vt:variant>
      <vt:variant>
        <vt:lpstr>Tema</vt:lpstr>
      </vt:variant>
      <vt:variant>
        <vt:i4>1</vt:i4>
      </vt:variant>
      <vt:variant>
        <vt:lpstr>Naslovi slajdova</vt:lpstr>
      </vt:variant>
      <vt:variant>
        <vt:i4>8</vt:i4>
      </vt:variant>
    </vt:vector>
  </HeadingPairs>
  <TitlesOfParts>
    <vt:vector size="12" baseType="lpstr">
      <vt:lpstr>Arial</vt:lpstr>
      <vt:lpstr>Trebuchet MS</vt:lpstr>
      <vt:lpstr>Wingdings 3</vt:lpstr>
      <vt:lpstr>Facet</vt:lpstr>
      <vt:lpstr>NARODNA NOŠNJA MOGA MJESTA </vt:lpstr>
      <vt:lpstr>Muška narodna nošnja</vt:lpstr>
      <vt:lpstr>PowerPoint prezentacija</vt:lpstr>
      <vt:lpstr>Ženska narodna nošnja</vt:lpstr>
      <vt:lpstr>PowerPoint prezentacija</vt:lpstr>
      <vt:lpstr>PowerPoint prezentacija</vt:lpstr>
      <vt:lpstr>Josip Štefić - KEFA</vt:lpstr>
      <vt:lpstr>PowerPoint prezentacija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Helenizam i njegova kultura</dc:title>
  <dc:creator>Luka_Ivan_PC</dc:creator>
  <cp:lastModifiedBy>Predmetna</cp:lastModifiedBy>
  <cp:revision>25</cp:revision>
  <dcterms:created xsi:type="dcterms:W3CDTF">2019-02-17T18:05:43Z</dcterms:created>
  <dcterms:modified xsi:type="dcterms:W3CDTF">2020-09-15T15:06:08Z</dcterms:modified>
</cp:coreProperties>
</file>